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138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03.02.2018</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03.02.2018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03.02.2018</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03.02.2018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03.02.2018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03.02.2018</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03.02.2018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03.02.2018</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03.02.2018</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03.02.2018</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57290" y="4572008"/>
            <a:ext cx="6400800" cy="1752600"/>
          </a:xfrm>
        </p:spPr>
        <p:txBody>
          <a:bodyPr>
            <a:noAutofit/>
          </a:bodyPr>
          <a:lstStyle/>
          <a:p>
            <a:r>
              <a:rPr lang="en-US" sz="4400" dirty="0" smtClean="0">
                <a:solidFill>
                  <a:schemeClr val="accent4">
                    <a:lumMod val="75000"/>
                  </a:schemeClr>
                </a:solidFill>
              </a:rPr>
              <a:t>Work of the </a:t>
            </a:r>
            <a:r>
              <a:rPr lang="en-US" sz="4400" dirty="0" smtClean="0">
                <a:solidFill>
                  <a:schemeClr val="accent4">
                    <a:lumMod val="75000"/>
                  </a:schemeClr>
                </a:solidFill>
              </a:rPr>
              <a:t>teacher </a:t>
            </a:r>
            <a:r>
              <a:rPr lang="en-US" sz="4400" dirty="0" smtClean="0">
                <a:solidFill>
                  <a:schemeClr val="accent4">
                    <a:lumMod val="75000"/>
                  </a:schemeClr>
                </a:solidFill>
              </a:rPr>
              <a:t>of </a:t>
            </a:r>
            <a:r>
              <a:rPr lang="en-US" sz="4400" dirty="0" err="1" smtClean="0">
                <a:solidFill>
                  <a:schemeClr val="accent4">
                    <a:lumMod val="75000"/>
                  </a:schemeClr>
                </a:solidFill>
              </a:rPr>
              <a:t>Eliseeva</a:t>
            </a:r>
            <a:r>
              <a:rPr lang="en-US" sz="4400" dirty="0" err="1" smtClean="0">
                <a:solidFill>
                  <a:schemeClr val="accent4">
                    <a:lumMod val="75000"/>
                  </a:schemeClr>
                </a:solidFill>
              </a:rPr>
              <a:t>.O.M</a:t>
            </a:r>
            <a:r>
              <a:rPr lang="en-US" sz="4400" dirty="0" smtClean="0">
                <a:solidFill>
                  <a:schemeClr val="accent4">
                    <a:lumMod val="75000"/>
                  </a:schemeClr>
                </a:solidFill>
              </a:rPr>
              <a:t>.</a:t>
            </a:r>
            <a:endParaRPr lang="ru-RU" sz="4400" dirty="0">
              <a:solidFill>
                <a:schemeClr val="accent4">
                  <a:lumMod val="75000"/>
                </a:schemeClr>
              </a:solidFill>
            </a:endParaRPr>
          </a:p>
        </p:txBody>
      </p:sp>
      <p:sp>
        <p:nvSpPr>
          <p:cNvPr id="2" name="Заголовок 1"/>
          <p:cNvSpPr>
            <a:spLocks noGrp="1"/>
          </p:cNvSpPr>
          <p:nvPr>
            <p:ph type="ctrTitle"/>
          </p:nvPr>
        </p:nvSpPr>
        <p:spPr>
          <a:xfrm>
            <a:off x="500034" y="285728"/>
            <a:ext cx="7772400" cy="1470025"/>
          </a:xfrm>
        </p:spPr>
        <p:txBody>
          <a:bodyPr>
            <a:normAutofit/>
          </a:bodyPr>
          <a:lstStyle/>
          <a:p>
            <a:r>
              <a:rPr lang="en-US" sz="6000" dirty="0" smtClean="0">
                <a:solidFill>
                  <a:srgbClr val="7030A0"/>
                </a:solidFill>
              </a:rPr>
              <a:t>Profession Manager</a:t>
            </a:r>
            <a:endParaRPr lang="ru-RU" sz="6000" dirty="0">
              <a:solidFill>
                <a:srgbClr val="7030A0"/>
              </a:solidFill>
            </a:endParaRPr>
          </a:p>
        </p:txBody>
      </p:sp>
      <p:pic>
        <p:nvPicPr>
          <p:cNvPr id="4" name="Рисунок 3" descr="6e3a6205b97dcd9d9d24f445d07f7b42.jpg"/>
          <p:cNvPicPr>
            <a:picLocks noChangeAspect="1"/>
          </p:cNvPicPr>
          <p:nvPr/>
        </p:nvPicPr>
        <p:blipFill>
          <a:blip r:embed="rId2"/>
          <a:stretch>
            <a:fillRect/>
          </a:stretch>
        </p:blipFill>
        <p:spPr>
          <a:xfrm>
            <a:off x="1500166" y="1643050"/>
            <a:ext cx="6215106" cy="2786082"/>
          </a:xfrm>
          <a:prstGeom prst="rect">
            <a:avLst/>
          </a:prstGeom>
        </p:spPr>
      </p:pic>
      <p:sp>
        <p:nvSpPr>
          <p:cNvPr id="5" name="Прямоугольник 4"/>
          <p:cNvSpPr/>
          <p:nvPr/>
        </p:nvSpPr>
        <p:spPr>
          <a:xfrm rot="19536300" flipH="1">
            <a:off x="-341684" y="4091348"/>
            <a:ext cx="6644200" cy="369332"/>
          </a:xfrm>
          <a:prstGeom prst="rect">
            <a:avLst/>
          </a:prstGeom>
        </p:spPr>
        <p:txBody>
          <a:bodyPr wrap="square">
            <a:spAutoFit/>
          </a:bodyPr>
          <a:lstStyle/>
          <a:p>
            <a:r>
              <a:rPr lang="en-US" dirty="0" smtClean="0"/>
              <a:t>Profession Manager</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45053.jpeg"/>
          <p:cNvPicPr>
            <a:picLocks noGrp="1" noChangeAspect="1"/>
          </p:cNvPicPr>
          <p:nvPr>
            <p:ph idx="1"/>
          </p:nvPr>
        </p:nvPicPr>
        <p:blipFill>
          <a:blip r:embed="rId2"/>
          <a:stretch>
            <a:fillRect/>
          </a:stretch>
        </p:blipFill>
        <p:spPr>
          <a:xfrm>
            <a:off x="642910" y="2714620"/>
            <a:ext cx="5715040" cy="3214710"/>
          </a:xfrm>
        </p:spPr>
      </p:pic>
      <p:sp>
        <p:nvSpPr>
          <p:cNvPr id="3" name="Заголовок 2"/>
          <p:cNvSpPr>
            <a:spLocks noGrp="1"/>
          </p:cNvSpPr>
          <p:nvPr>
            <p:ph type="title"/>
          </p:nvPr>
        </p:nvSpPr>
        <p:spPr>
          <a:xfrm>
            <a:off x="357158" y="0"/>
            <a:ext cx="8158162" cy="2647936"/>
          </a:xfrm>
        </p:spPr>
        <p:txBody>
          <a:bodyPr>
            <a:normAutofit/>
          </a:bodyPr>
          <a:lstStyle/>
          <a:p>
            <a:r>
              <a:rPr sz="3200" smtClean="0"/>
              <a:t>The manager it not to be simple as well as it isn't really easy to be the seller. The profession of the manager is responsibility. It isn't simple to be able to sell it, also and ability предствалять that that the person wants to buy it.</a:t>
            </a:r>
            <a:endParaRPr lang="ru-RU" sz="3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0" y="1500174"/>
            <a:ext cx="3829048" cy="4705360"/>
          </a:xfrm>
        </p:spPr>
        <p:txBody>
          <a:bodyPr>
            <a:noAutofit/>
          </a:bodyPr>
          <a:lstStyle/>
          <a:p>
            <a:pPr algn="ctr"/>
            <a:r>
              <a:rPr sz="3600" u="sng" strike="sngStrike" smtClean="0"/>
              <a:t>Manager's form such</a:t>
            </a:r>
            <a:r>
              <a:rPr lang="ru-RU" sz="3600" u="sng" strike="sngStrike" dirty="0" smtClean="0"/>
              <a:t>. </a:t>
            </a:r>
            <a:r>
              <a:rPr sz="3600" u="sng" strike="sngStrike" smtClean="0"/>
              <a:t>It isn't simple to put on a uniform and to come to work, it also adequately to fulfill the day at the position.</a:t>
            </a:r>
            <a:endParaRPr lang="ru-RU" sz="3600" u="sng" strike="sngStrike" dirty="0"/>
          </a:p>
        </p:txBody>
      </p:sp>
      <p:pic>
        <p:nvPicPr>
          <p:cNvPr id="6" name="Содержимое 5" descr="908059.jpg"/>
          <p:cNvPicPr>
            <a:picLocks noGrp="1" noChangeAspect="1"/>
          </p:cNvPicPr>
          <p:nvPr>
            <p:ph idx="1"/>
          </p:nvPr>
        </p:nvPicPr>
        <p:blipFill>
          <a:blip r:embed="rId2"/>
          <a:stretch>
            <a:fillRect/>
          </a:stretch>
        </p:blipFill>
        <p:spPr>
          <a:xfrm>
            <a:off x="500034" y="1571612"/>
            <a:ext cx="3775166" cy="45720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643438" y="1000108"/>
            <a:ext cx="4043362" cy="5214974"/>
          </a:xfrm>
        </p:spPr>
        <p:txBody>
          <a:bodyPr>
            <a:noAutofit/>
          </a:bodyPr>
          <a:lstStyle/>
          <a:p>
            <a:pPr algn="ctr"/>
            <a:r>
              <a:rPr sz="4400" smtClean="0"/>
              <a:t>The sales manager is not only the seller. It, the most important, the person who has to advertize the goods.</a:t>
            </a:r>
            <a:endParaRPr lang="ru-RU" sz="4400" dirty="0"/>
          </a:p>
        </p:txBody>
      </p:sp>
      <p:pic>
        <p:nvPicPr>
          <p:cNvPr id="10" name="Содержимое 9" descr="1820223.jpg"/>
          <p:cNvPicPr>
            <a:picLocks noGrp="1" noChangeAspect="1"/>
          </p:cNvPicPr>
          <p:nvPr>
            <p:ph idx="1"/>
          </p:nvPr>
        </p:nvPicPr>
        <p:blipFill>
          <a:blip r:embed="rId2"/>
          <a:stretch>
            <a:fillRect/>
          </a:stretch>
        </p:blipFill>
        <p:spPr>
          <a:xfrm>
            <a:off x="285720" y="285728"/>
            <a:ext cx="3937354" cy="6357982"/>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20000"/>
          </a:bodyPr>
          <a:lstStyle/>
          <a:p>
            <a:r>
              <a:rPr lang="en-US" dirty="0" smtClean="0"/>
              <a:t>Work of the head of sales or senior manager consists in the following:</a:t>
            </a:r>
          </a:p>
          <a:p>
            <a:endParaRPr lang="en-US" dirty="0" smtClean="0"/>
          </a:p>
          <a:p>
            <a:r>
              <a:rPr lang="en-US" dirty="0" smtClean="0"/>
              <a:t>· Staff recruitment, training in skills of sales;</a:t>
            </a:r>
          </a:p>
          <a:p>
            <a:r>
              <a:rPr lang="en-US" dirty="0" smtClean="0"/>
              <a:t>· Performance of a sales plan, control of its execution, creation of the motivational scheme;</a:t>
            </a:r>
          </a:p>
          <a:p>
            <a:r>
              <a:rPr lang="en-US" dirty="0" smtClean="0"/>
              <a:t>· Distribution of client base between managers (segmentation);</a:t>
            </a:r>
          </a:p>
          <a:p>
            <a:r>
              <a:rPr lang="en-US" dirty="0" smtClean="0"/>
              <a:t>· Control of overall performance of team;</a:t>
            </a:r>
          </a:p>
          <a:p>
            <a:r>
              <a:rPr lang="en-US" dirty="0" smtClean="0"/>
              <a:t>· Preparation of reports before the higher head;</a:t>
            </a:r>
          </a:p>
          <a:p>
            <a:r>
              <a:rPr lang="en-US" dirty="0" smtClean="0"/>
              <a:t>· Interaction with other staff of the company;</a:t>
            </a:r>
          </a:p>
          <a:p>
            <a:r>
              <a:rPr lang="en-US" dirty="0" smtClean="0"/>
              <a:t>· Tracking of activity of the competing companies, tendencies of the market.</a:t>
            </a:r>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en-US" dirty="0" smtClean="0"/>
              <a:t>The sales manager is obliged to carry out communication between buyers, the trade and making organizations. The profession is widespread in the sphere of wholesale trade. Allocate the following specializations of sales managers depending on a type of object of sale: consumer goods; production of industrial function; services.</a:t>
            </a:r>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71472" y="0"/>
            <a:ext cx="4357718" cy="6500834"/>
          </a:xfrm>
        </p:spPr>
        <p:txBody>
          <a:bodyPr>
            <a:noAutofit/>
          </a:bodyPr>
          <a:lstStyle/>
          <a:p>
            <a:pPr marL="571500" indent="-571500"/>
            <a:r>
              <a:rPr lang="ru-RU" sz="2400" dirty="0" smtClean="0"/>
              <a:t>    </a:t>
            </a:r>
            <a:r>
              <a:rPr lang="ru-RU" sz="2400" dirty="0" smtClean="0">
                <a:solidFill>
                  <a:schemeClr val="accent6">
                    <a:lumMod val="50000"/>
                  </a:schemeClr>
                </a:solidFill>
              </a:rPr>
              <a:t>     </a:t>
            </a:r>
            <a:r>
              <a:rPr sz="2400" smtClean="0">
                <a:solidFill>
                  <a:schemeClr val="accent6">
                    <a:lumMod val="50000"/>
                  </a:schemeClr>
                </a:solidFill>
              </a:rPr>
              <a:t>After the 9</a:t>
            </a:r>
            <a:r>
              <a:rPr lang="ru-RU" sz="2400" smtClean="0">
                <a:solidFill>
                  <a:schemeClr val="accent6">
                    <a:lumMod val="50000"/>
                  </a:schemeClr>
                </a:solidFill>
              </a:rPr>
              <a:t> </a:t>
            </a:r>
            <a:r>
              <a:rPr sz="2400" smtClean="0">
                <a:solidFill>
                  <a:schemeClr val="accent6">
                    <a:lumMod val="50000"/>
                  </a:schemeClr>
                </a:solidFill>
              </a:rPr>
              <a:t>th or after the </a:t>
            </a:r>
            <a:r>
              <a:rPr lang="ru-RU" sz="2400" dirty="0" smtClean="0">
                <a:solidFill>
                  <a:schemeClr val="accent6">
                    <a:lumMod val="50000"/>
                  </a:schemeClr>
                </a:solidFill>
              </a:rPr>
              <a:t>11 </a:t>
            </a:r>
            <a:r>
              <a:rPr sz="2400" smtClean="0">
                <a:solidFill>
                  <a:schemeClr val="accent6">
                    <a:lumMod val="50000"/>
                  </a:schemeClr>
                </a:solidFill>
              </a:rPr>
              <a:t>th each person chooses to himself a profession, here and I chose the specialty, from it my future, I think choosing the manager's profession I wasn't mistaken. I wish all to choose that profession for what you are going to work, but not on that what to you offer, and it is profession you not to be pleasant, it can and prestigious but you will be able to work at that work which to be pleasant to you. With a great effort to force itself, I think, isn't necessary.</a:t>
            </a:r>
            <a:endParaRPr lang="ru-RU" sz="2400" dirty="0">
              <a:solidFill>
                <a:schemeClr val="accent6">
                  <a:lumMod val="50000"/>
                </a:schemeClr>
              </a:solidFill>
            </a:endParaRPr>
          </a:p>
        </p:txBody>
      </p:sp>
      <p:pic>
        <p:nvPicPr>
          <p:cNvPr id="10" name="Содержимое 9" descr="you_4199.jpg"/>
          <p:cNvPicPr>
            <a:picLocks noGrp="1" noChangeAspect="1"/>
          </p:cNvPicPr>
          <p:nvPr>
            <p:ph idx="1"/>
          </p:nvPr>
        </p:nvPicPr>
        <p:blipFill>
          <a:blip r:embed="rId2"/>
          <a:stretch>
            <a:fillRect/>
          </a:stretch>
        </p:blipFill>
        <p:spPr>
          <a:xfrm>
            <a:off x="5572132" y="2357431"/>
            <a:ext cx="3357586" cy="4500570"/>
          </a:xfrm>
        </p:spPr>
      </p:pic>
      <p:sp>
        <p:nvSpPr>
          <p:cNvPr id="2" name="Объект 1"/>
          <p:cNvSpPr>
            <a:spLocks noGrp="1"/>
          </p:cNvSpPr>
          <p:nvPr>
            <p:ph idx="1"/>
          </p:nvPr>
        </p:nvSpPr>
        <p:spPr/>
        <p:txBody>
          <a:bodyPr/>
          <a:lstStyle/>
          <a:p>
            <a:endParaRPr lang="ru-RU"/>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32</TotalTime>
  <Words>370</Words>
  <Application>Microsoft Office PowerPoint</Application>
  <PresentationFormat>Экран (4:3)</PresentationFormat>
  <Paragraphs>17</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Бумажная</vt:lpstr>
      <vt:lpstr>Profession Manager</vt:lpstr>
      <vt:lpstr>The manager it not to be simple as well as it isn't really easy to be the seller. The profession of the manager is responsibility. It isn't simple to be able to sell it, also and ability предствалять that that the person wants to buy it.</vt:lpstr>
      <vt:lpstr>Manager's form such. It isn't simple to put on a uniform and to come to work, it also adequately to fulfill the day at the position.</vt:lpstr>
      <vt:lpstr>The sales manager is not only the seller. It, the most important, the person who has to advertize the goods.</vt:lpstr>
      <vt:lpstr>Презентация PowerPoint</vt:lpstr>
      <vt:lpstr>Презентация PowerPoint</vt:lpstr>
      <vt:lpstr>         After the 9 th or after the 11 th each person chooses to himself a profession, here and I chose the specialty, from it my future, I think choosing the manager's profession I wasn't mistaken. I wish all to choose that profession for what you are going to work, but not on that what to you offer, and it is profession you not to be pleasant, it can and prestigious but you will be able to work at that work which to be pleasant to you. With a great effort to force itself, I think, isn't necessary.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 Manager</dc:title>
  <cp:lastModifiedBy>Ольга</cp:lastModifiedBy>
  <cp:revision>6</cp:revision>
  <dcterms:modified xsi:type="dcterms:W3CDTF">2018-02-03T06:00:55Z</dcterms:modified>
</cp:coreProperties>
</file>